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2" r:id="rId4"/>
    <p:sldId id="260" r:id="rId5"/>
    <p:sldId id="309" r:id="rId6"/>
    <p:sldId id="263" r:id="rId7"/>
    <p:sldId id="328" r:id="rId8"/>
    <p:sldId id="310" r:id="rId9"/>
    <p:sldId id="355" r:id="rId10"/>
    <p:sldId id="331" r:id="rId11"/>
    <p:sldId id="311" r:id="rId12"/>
    <p:sldId id="354" r:id="rId13"/>
    <p:sldId id="28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/>
    <p:restoredTop sz="87952"/>
  </p:normalViewPr>
  <p:slideViewPr>
    <p:cSldViewPr snapToGrid="0">
      <p:cViewPr varScale="1">
        <p:scale>
          <a:sx n="100" d="100"/>
          <a:sy n="100" d="100"/>
        </p:scale>
        <p:origin x="9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NULL"/><Relationship Id="rId3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-5183"/>
            <a:ext cx="7662420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34" y="0"/>
            <a:ext cx="3266265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使用屏幕类别（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1023"/>
            <a:ext cx="1152381" cy="1542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5" y="330907"/>
            <a:ext cx="7762223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更新视图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97" y="1722003"/>
            <a:ext cx="10058400" cy="5135997"/>
          </a:xfrm>
          <a:prstGeom prst="rect">
            <a:avLst/>
          </a:prstGeom>
        </p:spPr>
      </p:pic>
      <p:sp>
        <p:nvSpPr>
          <p:cNvPr id="7" name="线形标注 1 (无边框) 6"/>
          <p:cNvSpPr/>
          <p:nvPr/>
        </p:nvSpPr>
        <p:spPr>
          <a:xfrm>
            <a:off x="6556187" y="1603562"/>
            <a:ext cx="1843934" cy="655312"/>
          </a:xfrm>
          <a:prstGeom prst="callout1">
            <a:avLst>
              <a:gd name="adj1" fmla="val 18750"/>
              <a:gd name="adj2" fmla="val -8333"/>
              <a:gd name="adj3" fmla="val 90702"/>
              <a:gd name="adj4" fmla="val -895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ViewController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线形标注 1 (无边框) 7"/>
          <p:cNvSpPr/>
          <p:nvPr/>
        </p:nvSpPr>
        <p:spPr>
          <a:xfrm>
            <a:off x="6044848" y="5191889"/>
            <a:ext cx="1843934" cy="655312"/>
          </a:xfrm>
          <a:prstGeom prst="callout1">
            <a:avLst>
              <a:gd name="adj1" fmla="val 111774"/>
              <a:gd name="adj2" fmla="val 61543"/>
              <a:gd name="adj3" fmla="val 234467"/>
              <a:gd name="adj4" fmla="val 1133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此图标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1 (无边框) 8"/>
          <p:cNvSpPr/>
          <p:nvPr/>
        </p:nvSpPr>
        <p:spPr>
          <a:xfrm>
            <a:off x="8371132" y="3277994"/>
            <a:ext cx="1843934" cy="655312"/>
          </a:xfrm>
          <a:prstGeom prst="callout1">
            <a:avLst>
              <a:gd name="adj1" fmla="val 111774"/>
              <a:gd name="adj2" fmla="val 61543"/>
              <a:gd name="adj3" fmla="val 382460"/>
              <a:gd name="adj4" fmla="val 6221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更新视图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1023"/>
            <a:ext cx="1152381" cy="1542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5" y="330907"/>
            <a:ext cx="7762223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827" y="1753754"/>
            <a:ext cx="4145973" cy="4740141"/>
          </a:xfrm>
          <a:prstGeom prst="rect">
            <a:avLst/>
          </a:prstGeom>
        </p:spPr>
      </p:pic>
      <p:sp>
        <p:nvSpPr>
          <p:cNvPr id="10" name="线形标注 1 (无边框) 9"/>
          <p:cNvSpPr/>
          <p:nvPr/>
        </p:nvSpPr>
        <p:spPr>
          <a:xfrm>
            <a:off x="7852177" y="2642653"/>
            <a:ext cx="1843934" cy="655312"/>
          </a:xfrm>
          <a:prstGeom prst="callout1">
            <a:avLst>
              <a:gd name="adj1" fmla="val 88518"/>
              <a:gd name="adj2" fmla="val 12705"/>
              <a:gd name="adj3" fmla="val 177384"/>
              <a:gd name="adj4" fmla="val -4072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不受刚才的设置影响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980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1023"/>
            <a:ext cx="1152381" cy="1542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5" y="330907"/>
            <a:ext cx="7762223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09" y="2051229"/>
            <a:ext cx="10058400" cy="46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7" y="2705725"/>
            <a:ext cx="68861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开始练习</a:t>
            </a:r>
            <a:r>
              <a:rPr lang="en-US" altLang="zh-CN" sz="4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4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4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及参考代码：</a:t>
            </a: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sizeclass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20"/>
            <a:ext cx="6466667" cy="683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3542"/>
            <a:ext cx="2190476" cy="33648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6" y="1517079"/>
            <a:ext cx="5928865" cy="9932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17" y="3346114"/>
            <a:ext cx="5928865" cy="99322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36154" y="166724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屏幕尺寸的抽象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36154" y="3488781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堆叠视图的适配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" y="0"/>
            <a:ext cx="12193057" cy="56270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屏幕尺寸的抽象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1023"/>
            <a:ext cx="1152381" cy="1542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5" y="330907"/>
            <a:ext cx="7762223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29" y="2166506"/>
            <a:ext cx="9210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iOS8</a:t>
            </a:r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开始，苹果为简化屏幕适配，引入抽象的屏幕类别概念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6379" y="3581079"/>
            <a:ext cx="9418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屏幕类别用来处理不同尺寸和旋转方向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20129" y="4903760"/>
            <a:ext cx="77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zh-CN" altLang="en-US" sz="320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自动布局使用</a:t>
            </a:r>
            <a:endParaRPr lang="zh-CN" altLang="en-US" sz="32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1023"/>
            <a:ext cx="1152381" cy="1542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5" y="330907"/>
            <a:ext cx="7762223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宽度和高度的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种抽象组合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1978" y="5917844"/>
            <a:ext cx="8561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💡要对特别的设备适配，必须先指定一种屏幕类别的组合（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334779"/>
              </p:ext>
            </p:extLst>
          </p:nvPr>
        </p:nvGraphicFramePr>
        <p:xfrm>
          <a:off x="1441978" y="2167288"/>
          <a:ext cx="8408603" cy="311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555"/>
                <a:gridCol w="1081654"/>
                <a:gridCol w="2786311"/>
                <a:gridCol w="3566083"/>
              </a:tblGrid>
              <a:tr h="660087">
                <a:tc rowSpan="4">
                  <a:txBody>
                    <a:bodyPr/>
                    <a:lstStyle/>
                    <a:p>
                      <a:pPr algn="l"/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l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       </a:t>
                      </a:r>
                      <a:r>
                        <a:rPr lang="zh-CN" altLang="en-US" sz="2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高度</a:t>
                      </a:r>
                    </a:p>
                  </a:txBody>
                  <a:tcPr vert="eaVert">
                    <a:solidFill>
                      <a:schemeClr val="tx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宽度</a:t>
                      </a:r>
                      <a:endParaRPr lang="zh-CN" altLang="en-US" sz="2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6008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常规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紧凑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113933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常规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iPad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竖屏</a:t>
                      </a:r>
                    </a:p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iPad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横屏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iPhone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竖屏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66008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紧凑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iPhone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6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plus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横屏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iPhone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4/5/6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横屏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" y="0"/>
            <a:ext cx="12193057" cy="56270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堆叠视图的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endParaRPr lang="en-US" altLang="zh-CN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1023"/>
            <a:ext cx="1152381" cy="1542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5" y="330907"/>
            <a:ext cx="7762223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适配问题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8753" y="1941514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以上一节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完成版为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 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stackview</a:t>
            </a:r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2946870"/>
            <a:ext cx="7357862" cy="3439282"/>
          </a:xfrm>
          <a:prstGeom prst="rect">
            <a:avLst/>
          </a:prstGeom>
        </p:spPr>
      </p:pic>
      <p:sp>
        <p:nvSpPr>
          <p:cNvPr id="25" name="线形标注 1 (无边框) 24"/>
          <p:cNvSpPr/>
          <p:nvPr/>
        </p:nvSpPr>
        <p:spPr>
          <a:xfrm>
            <a:off x="9415545" y="2946870"/>
            <a:ext cx="2485509" cy="1105893"/>
          </a:xfrm>
          <a:prstGeom prst="callout1">
            <a:avLst>
              <a:gd name="adj1" fmla="val 18750"/>
              <a:gd name="adj2" fmla="val -8333"/>
              <a:gd name="adj3" fmla="val 80044"/>
              <a:gd name="adj4" fmla="val -11132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横屏下</a:t>
            </a: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文字大小和方向需要调整</a:t>
            </a: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图片比例过大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1" y="2437147"/>
            <a:ext cx="7892880" cy="41437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1023"/>
            <a:ext cx="1152381" cy="1542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5" y="330907"/>
            <a:ext cx="7762223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选定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Class,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设置文字堆叠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24683" y="1759190"/>
            <a:ext cx="990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切换到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Any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（任意）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Compact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28" y="1715318"/>
            <a:ext cx="1473200" cy="431800"/>
          </a:xfrm>
          <a:prstGeom prst="rect">
            <a:avLst/>
          </a:prstGeom>
        </p:spPr>
      </p:pic>
      <p:sp>
        <p:nvSpPr>
          <p:cNvPr id="10" name="线形标注 1 (无边框) 9"/>
          <p:cNvSpPr/>
          <p:nvPr/>
        </p:nvSpPr>
        <p:spPr>
          <a:xfrm>
            <a:off x="9521059" y="3334797"/>
            <a:ext cx="2670941" cy="973965"/>
          </a:xfrm>
          <a:prstGeom prst="callout1">
            <a:avLst>
              <a:gd name="adj1" fmla="val 18750"/>
              <a:gd name="adj2" fmla="val -8333"/>
              <a:gd name="adj3" fmla="val -25500"/>
              <a:gd name="adj4" fmla="val -4995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文字堆叠轴向：水平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" y="1931217"/>
            <a:ext cx="8282463" cy="43310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1023"/>
            <a:ext cx="1152381" cy="1542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285" y="330907"/>
            <a:ext cx="7762223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设置图片堆叠比例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线形标注 1 (无边框) 9"/>
          <p:cNvSpPr/>
          <p:nvPr/>
        </p:nvSpPr>
        <p:spPr>
          <a:xfrm>
            <a:off x="9850582" y="1931217"/>
            <a:ext cx="2341418" cy="1186055"/>
          </a:xfrm>
          <a:prstGeom prst="callout1">
            <a:avLst>
              <a:gd name="adj1" fmla="val 18750"/>
              <a:gd name="adj2" fmla="val -8333"/>
              <a:gd name="adj3" fmla="val 139763"/>
              <a:gd name="adj4" fmla="val -522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把当前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下的等宽比例失效（在尺寸分栏，对应处按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键）</a:t>
            </a:r>
          </a:p>
          <a:p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然后再添加等宽约束为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4413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247</Words>
  <Application>Microsoft Macintosh PowerPoint</Application>
  <PresentationFormat>宽屏</PresentationFormat>
  <Paragraphs>52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Calibri</vt:lpstr>
      <vt:lpstr>Calibri Light</vt:lpstr>
      <vt:lpstr>Lantinghei SC Demibold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752</cp:revision>
  <dcterms:created xsi:type="dcterms:W3CDTF">2014-05-16T07:57:58Z</dcterms:created>
  <dcterms:modified xsi:type="dcterms:W3CDTF">2015-10-04T10:07:49Z</dcterms:modified>
</cp:coreProperties>
</file>